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56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071D-0E37-4E77-AB7B-B189920F60B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54E3-E67D-4701-81C8-C1D914902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9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071D-0E37-4E77-AB7B-B189920F60B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54E3-E67D-4701-81C8-C1D914902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5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071D-0E37-4E77-AB7B-B189920F60B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54E3-E67D-4701-81C8-C1D914902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071D-0E37-4E77-AB7B-B189920F60B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54E3-E67D-4701-81C8-C1D914902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071D-0E37-4E77-AB7B-B189920F60B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54E3-E67D-4701-81C8-C1D914902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071D-0E37-4E77-AB7B-B189920F60B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54E3-E67D-4701-81C8-C1D914902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7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071D-0E37-4E77-AB7B-B189920F60B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54E3-E67D-4701-81C8-C1D914902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2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071D-0E37-4E77-AB7B-B189920F60B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54E3-E67D-4701-81C8-C1D914902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071D-0E37-4E77-AB7B-B189920F60B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54E3-E67D-4701-81C8-C1D914902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4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071D-0E37-4E77-AB7B-B189920F60B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54E3-E67D-4701-81C8-C1D914902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5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071D-0E37-4E77-AB7B-B189920F60B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54E3-E67D-4701-81C8-C1D914902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2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6071D-0E37-4E77-AB7B-B189920F60B5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654E3-E67D-4701-81C8-C1D914902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12991" r="7905" b="13971"/>
          <a:stretch/>
        </p:blipFill>
        <p:spPr bwMode="auto">
          <a:xfrm>
            <a:off x="92567" y="76200"/>
            <a:ext cx="8975233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71799" y="4648200"/>
            <a:ext cx="3429001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6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80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274638"/>
            <a:ext cx="2209800" cy="4297362"/>
          </a:xfrm>
        </p:spPr>
        <p:txBody>
          <a:bodyPr/>
          <a:lstStyle/>
          <a:p>
            <a:r>
              <a:rPr lang="en-US" smtClean="0"/>
              <a:t>SẢN PHẨM CỦA HỌC SINH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5" t="12255" r="39338" b="25489"/>
          <a:stretch/>
        </p:blipFill>
        <p:spPr bwMode="auto">
          <a:xfrm>
            <a:off x="990600" y="26894"/>
            <a:ext cx="5206234" cy="667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10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THÂN MẾN CHÀO TẠM BIỆT</a:t>
            </a:r>
            <a:br>
              <a:rPr lang="en-US" sz="3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HẸN GẶP LẠI CÁ EM TIẾT HỌC SAU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38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9" t="13807" r="10478" b="19772"/>
          <a:stretch/>
        </p:blipFill>
        <p:spPr bwMode="auto">
          <a:xfrm>
            <a:off x="0" y="76200"/>
            <a:ext cx="935853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43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t="14706" r="3860" b="21568"/>
          <a:stretch/>
        </p:blipFill>
        <p:spPr bwMode="auto">
          <a:xfrm>
            <a:off x="0" y="0"/>
            <a:ext cx="91105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96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" t="15359" r="7047" b="20915"/>
          <a:stretch/>
        </p:blipFill>
        <p:spPr bwMode="auto">
          <a:xfrm>
            <a:off x="4482" y="0"/>
            <a:ext cx="91396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97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15196" r="4189" b="20344"/>
          <a:stretch/>
        </p:blipFill>
        <p:spPr bwMode="auto">
          <a:xfrm>
            <a:off x="-22412" y="-6724"/>
            <a:ext cx="9080014" cy="686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0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14135" r="4412" b="20179"/>
          <a:stretch/>
        </p:blipFill>
        <p:spPr bwMode="auto">
          <a:xfrm>
            <a:off x="0" y="17929"/>
            <a:ext cx="9171295" cy="668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20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14951" r="3125" b="20588"/>
          <a:stretch/>
        </p:blipFill>
        <p:spPr bwMode="auto">
          <a:xfrm>
            <a:off x="-1" y="0"/>
            <a:ext cx="9236135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50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t="12745" r="1654" b="14706"/>
          <a:stretch/>
        </p:blipFill>
        <p:spPr bwMode="auto">
          <a:xfrm>
            <a:off x="0" y="-76200"/>
            <a:ext cx="921196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576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</Words>
  <Application>Microsoft Office PowerPoint</Application>
  <PresentationFormat>On-screen Show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SẢN PHẨM CỦA HỌC SINH</vt:lpstr>
      <vt:lpstr>THÂN MẾN CHÀO TẠM BIỆT HẸN GẶP LẠI CÁ EM TIẾT HỌC SAU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saocodon</dc:creator>
  <cp:lastModifiedBy>saocodon</cp:lastModifiedBy>
  <cp:revision>2</cp:revision>
  <dcterms:created xsi:type="dcterms:W3CDTF">2021-12-03T13:47:49Z</dcterms:created>
  <dcterms:modified xsi:type="dcterms:W3CDTF">2021-12-03T13:59:10Z</dcterms:modified>
</cp:coreProperties>
</file>